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99" r:id="rId3"/>
    <p:sldId id="260" r:id="rId4"/>
    <p:sldId id="307" r:id="rId5"/>
    <p:sldId id="273" r:id="rId6"/>
    <p:sldId id="280" r:id="rId7"/>
    <p:sldId id="264" r:id="rId8"/>
    <p:sldId id="308" r:id="rId9"/>
    <p:sldId id="297" r:id="rId10"/>
    <p:sldId id="293" r:id="rId11"/>
    <p:sldId id="301" r:id="rId12"/>
    <p:sldId id="29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844" autoAdjust="0"/>
  </p:normalViewPr>
  <p:slideViewPr>
    <p:cSldViewPr snapToGrid="0" snapToObjects="1">
      <p:cViewPr varScale="1">
        <p:scale>
          <a:sx n="101" d="100"/>
          <a:sy n="101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3A518-ED90-EA42-9654-EF63A0475783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17995B77-792D-974E-B6EC-38AFB1517545}">
      <dgm:prSet phldrT="[Text]"/>
      <dgm:spPr/>
      <dgm:t>
        <a:bodyPr/>
        <a:lstStyle/>
        <a:p>
          <a:r>
            <a:rPr lang="en-US" dirty="0"/>
            <a:t>Sexual Discrimination</a:t>
          </a:r>
        </a:p>
      </dgm:t>
    </dgm:pt>
    <dgm:pt modelId="{C2803CA1-00A3-E041-90EC-426DC1A5377A}" type="parTrans" cxnId="{32B9F3CA-847C-864E-BD03-D3971324C5DC}">
      <dgm:prSet/>
      <dgm:spPr/>
      <dgm:t>
        <a:bodyPr/>
        <a:lstStyle/>
        <a:p>
          <a:endParaRPr lang="en-US"/>
        </a:p>
      </dgm:t>
    </dgm:pt>
    <dgm:pt modelId="{6ED5EE63-23A3-4349-87B1-E7E74FD112D2}" type="sibTrans" cxnId="{32B9F3CA-847C-864E-BD03-D3971324C5DC}">
      <dgm:prSet/>
      <dgm:spPr/>
      <dgm:t>
        <a:bodyPr/>
        <a:lstStyle/>
        <a:p>
          <a:endParaRPr lang="en-US"/>
        </a:p>
      </dgm:t>
    </dgm:pt>
    <dgm:pt modelId="{8F6DD605-2A04-5149-B285-CFA444BF816E}">
      <dgm:prSet phldrT="[Text]"/>
      <dgm:spPr/>
      <dgm:t>
        <a:bodyPr/>
        <a:lstStyle/>
        <a:p>
          <a:r>
            <a:rPr lang="en-US" dirty="0"/>
            <a:t>Sexual Harassment</a:t>
          </a:r>
        </a:p>
      </dgm:t>
    </dgm:pt>
    <dgm:pt modelId="{0CCD5635-C09B-124D-B35D-4E8A6A8ED390}" type="parTrans" cxnId="{AEF6003C-A6A5-9547-9417-4B97094045AB}">
      <dgm:prSet/>
      <dgm:spPr/>
      <dgm:t>
        <a:bodyPr/>
        <a:lstStyle/>
        <a:p>
          <a:endParaRPr lang="en-US"/>
        </a:p>
      </dgm:t>
    </dgm:pt>
    <dgm:pt modelId="{47EBABAA-8DBF-D543-A160-C2CF600DA0AD}" type="sibTrans" cxnId="{AEF6003C-A6A5-9547-9417-4B97094045AB}">
      <dgm:prSet/>
      <dgm:spPr/>
      <dgm:t>
        <a:bodyPr/>
        <a:lstStyle/>
        <a:p>
          <a:endParaRPr lang="en-US"/>
        </a:p>
      </dgm:t>
    </dgm:pt>
    <dgm:pt modelId="{EE480745-6010-EB49-A565-D673A0A55C0F}">
      <dgm:prSet phldrT="[Text]"/>
      <dgm:spPr/>
      <dgm:t>
        <a:bodyPr/>
        <a:lstStyle/>
        <a:p>
          <a:r>
            <a:rPr lang="en-US" dirty="0"/>
            <a:t>Sexual Violence</a:t>
          </a:r>
        </a:p>
      </dgm:t>
    </dgm:pt>
    <dgm:pt modelId="{F23D793D-7C08-D844-8AE9-568AB0455271}" type="parTrans" cxnId="{034F2A27-7993-8140-9B91-EC9D0919910A}">
      <dgm:prSet/>
      <dgm:spPr/>
      <dgm:t>
        <a:bodyPr/>
        <a:lstStyle/>
        <a:p>
          <a:endParaRPr lang="en-US"/>
        </a:p>
      </dgm:t>
    </dgm:pt>
    <dgm:pt modelId="{E24FA347-CF86-3146-BE81-4644E84CEABB}" type="sibTrans" cxnId="{034F2A27-7993-8140-9B91-EC9D0919910A}">
      <dgm:prSet/>
      <dgm:spPr/>
      <dgm:t>
        <a:bodyPr/>
        <a:lstStyle/>
        <a:p>
          <a:endParaRPr lang="en-US"/>
        </a:p>
      </dgm:t>
    </dgm:pt>
    <dgm:pt modelId="{6AB0B8ED-9FFA-BE49-AEB5-F4104AD80EBC}" type="pres">
      <dgm:prSet presAssocID="{4F83A518-ED90-EA42-9654-EF63A0475783}" presName="linearFlow" presStyleCnt="0">
        <dgm:presLayoutVars>
          <dgm:resizeHandles val="exact"/>
        </dgm:presLayoutVars>
      </dgm:prSet>
      <dgm:spPr/>
    </dgm:pt>
    <dgm:pt modelId="{DB0CEDFF-C80D-FF43-B5AF-D2D8C3BECC38}" type="pres">
      <dgm:prSet presAssocID="{17995B77-792D-974E-B6EC-38AFB1517545}" presName="node" presStyleLbl="node1" presStyleIdx="0" presStyleCnt="3">
        <dgm:presLayoutVars>
          <dgm:bulletEnabled val="1"/>
        </dgm:presLayoutVars>
      </dgm:prSet>
      <dgm:spPr/>
    </dgm:pt>
    <dgm:pt modelId="{E19E7B0A-3E3E-4040-83A7-A92E8E004CE4}" type="pres">
      <dgm:prSet presAssocID="{6ED5EE63-23A3-4349-87B1-E7E74FD112D2}" presName="sibTrans" presStyleLbl="sibTrans2D1" presStyleIdx="0" presStyleCnt="2"/>
      <dgm:spPr/>
    </dgm:pt>
    <dgm:pt modelId="{D8B6FEA4-460E-3A49-8315-F060D95774AC}" type="pres">
      <dgm:prSet presAssocID="{6ED5EE63-23A3-4349-87B1-E7E74FD112D2}" presName="connectorText" presStyleLbl="sibTrans2D1" presStyleIdx="0" presStyleCnt="2"/>
      <dgm:spPr/>
    </dgm:pt>
    <dgm:pt modelId="{CB3953B7-D38B-C34A-BC6A-63721B1E09FE}" type="pres">
      <dgm:prSet presAssocID="{8F6DD605-2A04-5149-B285-CFA444BF816E}" presName="node" presStyleLbl="node1" presStyleIdx="1" presStyleCnt="3">
        <dgm:presLayoutVars>
          <dgm:bulletEnabled val="1"/>
        </dgm:presLayoutVars>
      </dgm:prSet>
      <dgm:spPr/>
    </dgm:pt>
    <dgm:pt modelId="{4D317D99-672A-CC48-B7C8-DEAD55D8A5BB}" type="pres">
      <dgm:prSet presAssocID="{47EBABAA-8DBF-D543-A160-C2CF600DA0AD}" presName="sibTrans" presStyleLbl="sibTrans2D1" presStyleIdx="1" presStyleCnt="2"/>
      <dgm:spPr/>
    </dgm:pt>
    <dgm:pt modelId="{4EA74F52-DD8F-6F40-92A2-B663B985DD89}" type="pres">
      <dgm:prSet presAssocID="{47EBABAA-8DBF-D543-A160-C2CF600DA0AD}" presName="connectorText" presStyleLbl="sibTrans2D1" presStyleIdx="1" presStyleCnt="2"/>
      <dgm:spPr/>
    </dgm:pt>
    <dgm:pt modelId="{6E0AE7B8-34FB-7D43-A5C3-3E64E4D96FF6}" type="pres">
      <dgm:prSet presAssocID="{EE480745-6010-EB49-A565-D673A0A55C0F}" presName="node" presStyleLbl="node1" presStyleIdx="2" presStyleCnt="3">
        <dgm:presLayoutVars>
          <dgm:bulletEnabled val="1"/>
        </dgm:presLayoutVars>
      </dgm:prSet>
      <dgm:spPr/>
    </dgm:pt>
  </dgm:ptLst>
  <dgm:cxnLst>
    <dgm:cxn modelId="{F0345B05-06BA-6B4D-99CC-03F9D8031FB4}" type="presOf" srcId="{4F83A518-ED90-EA42-9654-EF63A0475783}" destId="{6AB0B8ED-9FFA-BE49-AEB5-F4104AD80EBC}" srcOrd="0" destOrd="0" presId="urn:microsoft.com/office/officeart/2005/8/layout/process2"/>
    <dgm:cxn modelId="{034F2A27-7993-8140-9B91-EC9D0919910A}" srcId="{4F83A518-ED90-EA42-9654-EF63A0475783}" destId="{EE480745-6010-EB49-A565-D673A0A55C0F}" srcOrd="2" destOrd="0" parTransId="{F23D793D-7C08-D844-8AE9-568AB0455271}" sibTransId="{E24FA347-CF86-3146-BE81-4644E84CEABB}"/>
    <dgm:cxn modelId="{AEF6003C-A6A5-9547-9417-4B97094045AB}" srcId="{4F83A518-ED90-EA42-9654-EF63A0475783}" destId="{8F6DD605-2A04-5149-B285-CFA444BF816E}" srcOrd="1" destOrd="0" parTransId="{0CCD5635-C09B-124D-B35D-4E8A6A8ED390}" sibTransId="{47EBABAA-8DBF-D543-A160-C2CF600DA0AD}"/>
    <dgm:cxn modelId="{BC2F743D-7D7D-824C-89B4-9804CF98DEAC}" type="presOf" srcId="{6ED5EE63-23A3-4349-87B1-E7E74FD112D2}" destId="{E19E7B0A-3E3E-4040-83A7-A92E8E004CE4}" srcOrd="0" destOrd="0" presId="urn:microsoft.com/office/officeart/2005/8/layout/process2"/>
    <dgm:cxn modelId="{59E4E283-775A-A440-8EE7-5707996A3E04}" type="presOf" srcId="{8F6DD605-2A04-5149-B285-CFA444BF816E}" destId="{CB3953B7-D38B-C34A-BC6A-63721B1E09FE}" srcOrd="0" destOrd="0" presId="urn:microsoft.com/office/officeart/2005/8/layout/process2"/>
    <dgm:cxn modelId="{D50EB48F-6E8D-164C-AAFB-E5E34502E71C}" type="presOf" srcId="{EE480745-6010-EB49-A565-D673A0A55C0F}" destId="{6E0AE7B8-34FB-7D43-A5C3-3E64E4D96FF6}" srcOrd="0" destOrd="0" presId="urn:microsoft.com/office/officeart/2005/8/layout/process2"/>
    <dgm:cxn modelId="{104CDEA6-EE06-4D43-80FF-964BD785B655}" type="presOf" srcId="{6ED5EE63-23A3-4349-87B1-E7E74FD112D2}" destId="{D8B6FEA4-460E-3A49-8315-F060D95774AC}" srcOrd="1" destOrd="0" presId="urn:microsoft.com/office/officeart/2005/8/layout/process2"/>
    <dgm:cxn modelId="{32B9F3CA-847C-864E-BD03-D3971324C5DC}" srcId="{4F83A518-ED90-EA42-9654-EF63A0475783}" destId="{17995B77-792D-974E-B6EC-38AFB1517545}" srcOrd="0" destOrd="0" parTransId="{C2803CA1-00A3-E041-90EC-426DC1A5377A}" sibTransId="{6ED5EE63-23A3-4349-87B1-E7E74FD112D2}"/>
    <dgm:cxn modelId="{E2B067E8-E55C-144A-A0CF-9B6197EA0B95}" type="presOf" srcId="{47EBABAA-8DBF-D543-A160-C2CF600DA0AD}" destId="{4D317D99-672A-CC48-B7C8-DEAD55D8A5BB}" srcOrd="0" destOrd="0" presId="urn:microsoft.com/office/officeart/2005/8/layout/process2"/>
    <dgm:cxn modelId="{94F9E8EA-D366-8B41-85D8-4D42169D141E}" type="presOf" srcId="{47EBABAA-8DBF-D543-A160-C2CF600DA0AD}" destId="{4EA74F52-DD8F-6F40-92A2-B663B985DD89}" srcOrd="1" destOrd="0" presId="urn:microsoft.com/office/officeart/2005/8/layout/process2"/>
    <dgm:cxn modelId="{BE26DFEF-69A1-5145-8EE9-F87A67CC659D}" type="presOf" srcId="{17995B77-792D-974E-B6EC-38AFB1517545}" destId="{DB0CEDFF-C80D-FF43-B5AF-D2D8C3BECC38}" srcOrd="0" destOrd="0" presId="urn:microsoft.com/office/officeart/2005/8/layout/process2"/>
    <dgm:cxn modelId="{6A17777B-D517-6C41-9D88-FD8998BDCF7E}" type="presParOf" srcId="{6AB0B8ED-9FFA-BE49-AEB5-F4104AD80EBC}" destId="{DB0CEDFF-C80D-FF43-B5AF-D2D8C3BECC38}" srcOrd="0" destOrd="0" presId="urn:microsoft.com/office/officeart/2005/8/layout/process2"/>
    <dgm:cxn modelId="{77AE3D30-AD7D-7C4E-813C-6ACEEAFC6D8F}" type="presParOf" srcId="{6AB0B8ED-9FFA-BE49-AEB5-F4104AD80EBC}" destId="{E19E7B0A-3E3E-4040-83A7-A92E8E004CE4}" srcOrd="1" destOrd="0" presId="urn:microsoft.com/office/officeart/2005/8/layout/process2"/>
    <dgm:cxn modelId="{EE68D567-AC36-D74F-9537-7B08A115F9AF}" type="presParOf" srcId="{E19E7B0A-3E3E-4040-83A7-A92E8E004CE4}" destId="{D8B6FEA4-460E-3A49-8315-F060D95774AC}" srcOrd="0" destOrd="0" presId="urn:microsoft.com/office/officeart/2005/8/layout/process2"/>
    <dgm:cxn modelId="{86152689-A386-284A-8D4F-2B50309394D9}" type="presParOf" srcId="{6AB0B8ED-9FFA-BE49-AEB5-F4104AD80EBC}" destId="{CB3953B7-D38B-C34A-BC6A-63721B1E09FE}" srcOrd="2" destOrd="0" presId="urn:microsoft.com/office/officeart/2005/8/layout/process2"/>
    <dgm:cxn modelId="{F99DB2C3-81D6-E54C-B348-B9D2EA3ECA00}" type="presParOf" srcId="{6AB0B8ED-9FFA-BE49-AEB5-F4104AD80EBC}" destId="{4D317D99-672A-CC48-B7C8-DEAD55D8A5BB}" srcOrd="3" destOrd="0" presId="urn:microsoft.com/office/officeart/2005/8/layout/process2"/>
    <dgm:cxn modelId="{17D1A369-52F6-5142-B497-CB0C50B39BDB}" type="presParOf" srcId="{4D317D99-672A-CC48-B7C8-DEAD55D8A5BB}" destId="{4EA74F52-DD8F-6F40-92A2-B663B985DD89}" srcOrd="0" destOrd="0" presId="urn:microsoft.com/office/officeart/2005/8/layout/process2"/>
    <dgm:cxn modelId="{40237659-F5C5-6F4B-B48F-FDB007567891}" type="presParOf" srcId="{6AB0B8ED-9FFA-BE49-AEB5-F4104AD80EBC}" destId="{6E0AE7B8-34FB-7D43-A5C3-3E64E4D96FF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3A518-ED90-EA42-9654-EF63A0475783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17995B77-792D-974E-B6EC-38AFB1517545}">
      <dgm:prSet phldrT="[Text]"/>
      <dgm:spPr/>
      <dgm:t>
        <a:bodyPr/>
        <a:lstStyle/>
        <a:p>
          <a:r>
            <a:rPr lang="en-US" dirty="0"/>
            <a:t>Sexual Harassment</a:t>
          </a:r>
        </a:p>
      </dgm:t>
    </dgm:pt>
    <dgm:pt modelId="{C2803CA1-00A3-E041-90EC-426DC1A5377A}" type="parTrans" cxnId="{32B9F3CA-847C-864E-BD03-D3971324C5DC}">
      <dgm:prSet/>
      <dgm:spPr/>
      <dgm:t>
        <a:bodyPr/>
        <a:lstStyle/>
        <a:p>
          <a:endParaRPr lang="en-US"/>
        </a:p>
      </dgm:t>
    </dgm:pt>
    <dgm:pt modelId="{6ED5EE63-23A3-4349-87B1-E7E74FD112D2}" type="sibTrans" cxnId="{32B9F3CA-847C-864E-BD03-D3971324C5DC}">
      <dgm:prSet/>
      <dgm:spPr/>
      <dgm:t>
        <a:bodyPr/>
        <a:lstStyle/>
        <a:p>
          <a:endParaRPr lang="en-US"/>
        </a:p>
      </dgm:t>
    </dgm:pt>
    <dgm:pt modelId="{8F6DD605-2A04-5149-B285-CFA444BF816E}">
      <dgm:prSet phldrT="[Text]"/>
      <dgm:spPr/>
      <dgm:t>
        <a:bodyPr/>
        <a:lstStyle/>
        <a:p>
          <a:r>
            <a:rPr lang="en-US" dirty="0"/>
            <a:t>Gender Based Harassment</a:t>
          </a:r>
        </a:p>
      </dgm:t>
    </dgm:pt>
    <dgm:pt modelId="{0CCD5635-C09B-124D-B35D-4E8A6A8ED390}" type="parTrans" cxnId="{AEF6003C-A6A5-9547-9417-4B97094045AB}">
      <dgm:prSet/>
      <dgm:spPr/>
      <dgm:t>
        <a:bodyPr/>
        <a:lstStyle/>
        <a:p>
          <a:endParaRPr lang="en-US"/>
        </a:p>
      </dgm:t>
    </dgm:pt>
    <dgm:pt modelId="{47EBABAA-8DBF-D543-A160-C2CF600DA0AD}" type="sibTrans" cxnId="{AEF6003C-A6A5-9547-9417-4B97094045AB}">
      <dgm:prSet/>
      <dgm:spPr/>
      <dgm:t>
        <a:bodyPr/>
        <a:lstStyle/>
        <a:p>
          <a:endParaRPr lang="en-US"/>
        </a:p>
      </dgm:t>
    </dgm:pt>
    <dgm:pt modelId="{6AB0B8ED-9FFA-BE49-AEB5-F4104AD80EBC}" type="pres">
      <dgm:prSet presAssocID="{4F83A518-ED90-EA42-9654-EF63A0475783}" presName="linearFlow" presStyleCnt="0">
        <dgm:presLayoutVars>
          <dgm:resizeHandles val="exact"/>
        </dgm:presLayoutVars>
      </dgm:prSet>
      <dgm:spPr/>
    </dgm:pt>
    <dgm:pt modelId="{DB0CEDFF-C80D-FF43-B5AF-D2D8C3BECC38}" type="pres">
      <dgm:prSet presAssocID="{17995B77-792D-974E-B6EC-38AFB1517545}" presName="node" presStyleLbl="node1" presStyleIdx="0" presStyleCnt="2">
        <dgm:presLayoutVars>
          <dgm:bulletEnabled val="1"/>
        </dgm:presLayoutVars>
      </dgm:prSet>
      <dgm:spPr/>
    </dgm:pt>
    <dgm:pt modelId="{E19E7B0A-3E3E-4040-83A7-A92E8E004CE4}" type="pres">
      <dgm:prSet presAssocID="{6ED5EE63-23A3-4349-87B1-E7E74FD112D2}" presName="sibTrans" presStyleLbl="sibTrans2D1" presStyleIdx="0" presStyleCnt="1"/>
      <dgm:spPr/>
    </dgm:pt>
    <dgm:pt modelId="{D8B6FEA4-460E-3A49-8315-F060D95774AC}" type="pres">
      <dgm:prSet presAssocID="{6ED5EE63-23A3-4349-87B1-E7E74FD112D2}" presName="connectorText" presStyleLbl="sibTrans2D1" presStyleIdx="0" presStyleCnt="1"/>
      <dgm:spPr/>
    </dgm:pt>
    <dgm:pt modelId="{CB3953B7-D38B-C34A-BC6A-63721B1E09FE}" type="pres">
      <dgm:prSet presAssocID="{8F6DD605-2A04-5149-B285-CFA444BF816E}" presName="node" presStyleLbl="node1" presStyleIdx="1" presStyleCnt="2">
        <dgm:presLayoutVars>
          <dgm:bulletEnabled val="1"/>
        </dgm:presLayoutVars>
      </dgm:prSet>
      <dgm:spPr/>
    </dgm:pt>
  </dgm:ptLst>
  <dgm:cxnLst>
    <dgm:cxn modelId="{3F28B71F-57F5-2448-977F-76646097F7D8}" type="presOf" srcId="{17995B77-792D-974E-B6EC-38AFB1517545}" destId="{DB0CEDFF-C80D-FF43-B5AF-D2D8C3BECC38}" srcOrd="0" destOrd="0" presId="urn:microsoft.com/office/officeart/2005/8/layout/process2"/>
    <dgm:cxn modelId="{AEF6003C-A6A5-9547-9417-4B97094045AB}" srcId="{4F83A518-ED90-EA42-9654-EF63A0475783}" destId="{8F6DD605-2A04-5149-B285-CFA444BF816E}" srcOrd="1" destOrd="0" parTransId="{0CCD5635-C09B-124D-B35D-4E8A6A8ED390}" sibTransId="{47EBABAA-8DBF-D543-A160-C2CF600DA0AD}"/>
    <dgm:cxn modelId="{88353896-5F0C-0A48-A7EA-4E146754874E}" type="presOf" srcId="{6ED5EE63-23A3-4349-87B1-E7E74FD112D2}" destId="{D8B6FEA4-460E-3A49-8315-F060D95774AC}" srcOrd="1" destOrd="0" presId="urn:microsoft.com/office/officeart/2005/8/layout/process2"/>
    <dgm:cxn modelId="{3C29E6B6-53A7-4A43-9B1B-8D555316ECAC}" type="presOf" srcId="{6ED5EE63-23A3-4349-87B1-E7E74FD112D2}" destId="{E19E7B0A-3E3E-4040-83A7-A92E8E004CE4}" srcOrd="0" destOrd="0" presId="urn:microsoft.com/office/officeart/2005/8/layout/process2"/>
    <dgm:cxn modelId="{1109BFCA-3EBA-DA45-B572-0FD5D778DFEE}" type="presOf" srcId="{8F6DD605-2A04-5149-B285-CFA444BF816E}" destId="{CB3953B7-D38B-C34A-BC6A-63721B1E09FE}" srcOrd="0" destOrd="0" presId="urn:microsoft.com/office/officeart/2005/8/layout/process2"/>
    <dgm:cxn modelId="{32B9F3CA-847C-864E-BD03-D3971324C5DC}" srcId="{4F83A518-ED90-EA42-9654-EF63A0475783}" destId="{17995B77-792D-974E-B6EC-38AFB1517545}" srcOrd="0" destOrd="0" parTransId="{C2803CA1-00A3-E041-90EC-426DC1A5377A}" sibTransId="{6ED5EE63-23A3-4349-87B1-E7E74FD112D2}"/>
    <dgm:cxn modelId="{EB5159D4-BAEB-2546-86D3-EFA8A83E2464}" type="presOf" srcId="{4F83A518-ED90-EA42-9654-EF63A0475783}" destId="{6AB0B8ED-9FFA-BE49-AEB5-F4104AD80EBC}" srcOrd="0" destOrd="0" presId="urn:microsoft.com/office/officeart/2005/8/layout/process2"/>
    <dgm:cxn modelId="{A9B99142-FE87-494E-B99B-59A75D3D40B5}" type="presParOf" srcId="{6AB0B8ED-9FFA-BE49-AEB5-F4104AD80EBC}" destId="{DB0CEDFF-C80D-FF43-B5AF-D2D8C3BECC38}" srcOrd="0" destOrd="0" presId="urn:microsoft.com/office/officeart/2005/8/layout/process2"/>
    <dgm:cxn modelId="{A07C5574-5FF1-8F4C-BBB4-6B39C1FC2F90}" type="presParOf" srcId="{6AB0B8ED-9FFA-BE49-AEB5-F4104AD80EBC}" destId="{E19E7B0A-3E3E-4040-83A7-A92E8E004CE4}" srcOrd="1" destOrd="0" presId="urn:microsoft.com/office/officeart/2005/8/layout/process2"/>
    <dgm:cxn modelId="{A42B9A98-EC33-C94B-B84F-3103B880F625}" type="presParOf" srcId="{E19E7B0A-3E3E-4040-83A7-A92E8E004CE4}" destId="{D8B6FEA4-460E-3A49-8315-F060D95774AC}" srcOrd="0" destOrd="0" presId="urn:microsoft.com/office/officeart/2005/8/layout/process2"/>
    <dgm:cxn modelId="{8AC60879-964D-994B-A121-9662D48BD043}" type="presParOf" srcId="{6AB0B8ED-9FFA-BE49-AEB5-F4104AD80EBC}" destId="{CB3953B7-D38B-C34A-BC6A-63721B1E09F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5CE5C-0543-F64A-9A70-FA7A97C94183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548E0-E859-3945-B096-91E3EB959540}">
      <dgm:prSet phldrT="[Text]"/>
      <dgm:spPr/>
      <dgm:t>
        <a:bodyPr/>
        <a:lstStyle/>
        <a:p>
          <a:r>
            <a:rPr lang="en-US" dirty="0"/>
            <a:t>Safety Measures</a:t>
          </a:r>
        </a:p>
      </dgm:t>
    </dgm:pt>
    <dgm:pt modelId="{1705851D-66F1-6E44-8BFB-E27A28FD8B42}" type="parTrans" cxnId="{A1704117-1AA9-5A47-9B00-FBE2EFFD683E}">
      <dgm:prSet/>
      <dgm:spPr/>
      <dgm:t>
        <a:bodyPr/>
        <a:lstStyle/>
        <a:p>
          <a:endParaRPr lang="en-US"/>
        </a:p>
      </dgm:t>
    </dgm:pt>
    <dgm:pt modelId="{8BED1F7B-2F28-7F48-9A11-5E2A3FD79EB7}" type="sibTrans" cxnId="{A1704117-1AA9-5A47-9B00-FBE2EFFD683E}">
      <dgm:prSet/>
      <dgm:spPr/>
      <dgm:t>
        <a:bodyPr/>
        <a:lstStyle/>
        <a:p>
          <a:endParaRPr lang="en-US"/>
        </a:p>
      </dgm:t>
    </dgm:pt>
    <dgm:pt modelId="{0D9D17BC-4D85-E84A-9CF1-6A8F4017CE76}">
      <dgm:prSet phldrT="[Text]"/>
      <dgm:spPr/>
      <dgm:t>
        <a:bodyPr/>
        <a:lstStyle/>
        <a:p>
          <a:r>
            <a:rPr lang="en-US" dirty="0"/>
            <a:t>Housing Changes</a:t>
          </a:r>
        </a:p>
      </dgm:t>
    </dgm:pt>
    <dgm:pt modelId="{208D8107-3734-A245-977B-6BA93C6EC36A}" type="parTrans" cxnId="{B49E8BBE-7737-D547-9093-264836E047C3}">
      <dgm:prSet/>
      <dgm:spPr/>
      <dgm:t>
        <a:bodyPr/>
        <a:lstStyle/>
        <a:p>
          <a:endParaRPr lang="en-US"/>
        </a:p>
      </dgm:t>
    </dgm:pt>
    <dgm:pt modelId="{6B7D121E-4361-CB4B-AE56-7196706D21C0}" type="sibTrans" cxnId="{B49E8BBE-7737-D547-9093-264836E047C3}">
      <dgm:prSet/>
      <dgm:spPr/>
      <dgm:t>
        <a:bodyPr/>
        <a:lstStyle/>
        <a:p>
          <a:endParaRPr lang="en-US"/>
        </a:p>
      </dgm:t>
    </dgm:pt>
    <dgm:pt modelId="{3685F679-DEE0-BC47-9965-E0F66D313D0E}">
      <dgm:prSet phldrT="[Text]"/>
      <dgm:spPr/>
      <dgm:t>
        <a:bodyPr/>
        <a:lstStyle/>
        <a:p>
          <a:r>
            <a:rPr lang="en-US" dirty="0"/>
            <a:t>Academic Measures</a:t>
          </a:r>
        </a:p>
      </dgm:t>
    </dgm:pt>
    <dgm:pt modelId="{D33D68FB-9888-4745-BCBE-E61CF8C9878D}" type="parTrans" cxnId="{EC5F1411-2251-3049-A232-068CB27F30A4}">
      <dgm:prSet/>
      <dgm:spPr/>
      <dgm:t>
        <a:bodyPr/>
        <a:lstStyle/>
        <a:p>
          <a:endParaRPr lang="en-US"/>
        </a:p>
      </dgm:t>
    </dgm:pt>
    <dgm:pt modelId="{95ADECB2-51A7-A54C-A921-A0E2B43855C9}" type="sibTrans" cxnId="{EC5F1411-2251-3049-A232-068CB27F30A4}">
      <dgm:prSet/>
      <dgm:spPr/>
      <dgm:t>
        <a:bodyPr/>
        <a:lstStyle/>
        <a:p>
          <a:endParaRPr lang="en-US"/>
        </a:p>
      </dgm:t>
    </dgm:pt>
    <dgm:pt modelId="{25F6708D-9AC8-564B-A11D-732B81088C75}">
      <dgm:prSet phldrT="[Text]"/>
      <dgm:spPr/>
      <dgm:t>
        <a:bodyPr/>
        <a:lstStyle/>
        <a:p>
          <a:r>
            <a:rPr lang="en-US" dirty="0"/>
            <a:t>Disciplinary Process</a:t>
          </a:r>
        </a:p>
      </dgm:t>
    </dgm:pt>
    <dgm:pt modelId="{71C835B6-9F33-0C49-9631-9E3F03011048}" type="parTrans" cxnId="{58AF4F8B-0A48-B943-88FA-402C483C7169}">
      <dgm:prSet/>
      <dgm:spPr/>
      <dgm:t>
        <a:bodyPr/>
        <a:lstStyle/>
        <a:p>
          <a:endParaRPr lang="en-US"/>
        </a:p>
      </dgm:t>
    </dgm:pt>
    <dgm:pt modelId="{6DBAE98F-3252-B642-8BC4-3A299A47E456}" type="sibTrans" cxnId="{58AF4F8B-0A48-B943-88FA-402C483C7169}">
      <dgm:prSet/>
      <dgm:spPr/>
      <dgm:t>
        <a:bodyPr/>
        <a:lstStyle/>
        <a:p>
          <a:endParaRPr lang="en-US"/>
        </a:p>
      </dgm:t>
    </dgm:pt>
    <dgm:pt modelId="{2CE48F40-8E82-9D4C-9E3E-1EA4B4F8BE88}">
      <dgm:prSet phldrT="[Text]"/>
      <dgm:spPr/>
      <dgm:t>
        <a:bodyPr/>
        <a:lstStyle/>
        <a:p>
          <a:r>
            <a:rPr lang="en-US" dirty="0"/>
            <a:t>Educational Programming</a:t>
          </a:r>
        </a:p>
      </dgm:t>
    </dgm:pt>
    <dgm:pt modelId="{CCA7D6BE-FDA9-5C48-A6C7-C23623A93586}" type="parTrans" cxnId="{7B46DF41-A9DE-8547-873A-CDCF08D842AD}">
      <dgm:prSet/>
      <dgm:spPr/>
      <dgm:t>
        <a:bodyPr/>
        <a:lstStyle/>
        <a:p>
          <a:endParaRPr lang="en-US"/>
        </a:p>
      </dgm:t>
    </dgm:pt>
    <dgm:pt modelId="{26EBE78E-D83F-6143-BB3D-D1CBA0BD5043}" type="sibTrans" cxnId="{7B46DF41-A9DE-8547-873A-CDCF08D842AD}">
      <dgm:prSet/>
      <dgm:spPr/>
      <dgm:t>
        <a:bodyPr/>
        <a:lstStyle/>
        <a:p>
          <a:endParaRPr lang="en-US"/>
        </a:p>
      </dgm:t>
    </dgm:pt>
    <dgm:pt modelId="{09F52519-0955-2E46-8413-69F38EA2AEDE}">
      <dgm:prSet phldrT="[Text]"/>
      <dgm:spPr/>
      <dgm:t>
        <a:bodyPr/>
        <a:lstStyle/>
        <a:p>
          <a:r>
            <a:rPr lang="en-US" dirty="0"/>
            <a:t>Support &amp; Advocacy</a:t>
          </a:r>
        </a:p>
      </dgm:t>
    </dgm:pt>
    <dgm:pt modelId="{CB3CF5AE-B004-5D41-9411-D670DCB16537}" type="parTrans" cxnId="{6FEFAF6B-1DA1-9C4B-91AA-4496A954D1F0}">
      <dgm:prSet/>
      <dgm:spPr/>
      <dgm:t>
        <a:bodyPr/>
        <a:lstStyle/>
        <a:p>
          <a:endParaRPr lang="en-US"/>
        </a:p>
      </dgm:t>
    </dgm:pt>
    <dgm:pt modelId="{F8C10B5C-725E-2741-88D3-D8D3F1C0FBCE}" type="sibTrans" cxnId="{6FEFAF6B-1DA1-9C4B-91AA-4496A954D1F0}">
      <dgm:prSet/>
      <dgm:spPr/>
      <dgm:t>
        <a:bodyPr/>
        <a:lstStyle/>
        <a:p>
          <a:endParaRPr lang="en-US"/>
        </a:p>
      </dgm:t>
    </dgm:pt>
    <dgm:pt modelId="{DAF1AEB7-8748-7744-9022-4B8CE304185A}" type="pres">
      <dgm:prSet presAssocID="{F965CE5C-0543-F64A-9A70-FA7A97C94183}" presName="cycle" presStyleCnt="0">
        <dgm:presLayoutVars>
          <dgm:dir/>
          <dgm:resizeHandles val="exact"/>
        </dgm:presLayoutVars>
      </dgm:prSet>
      <dgm:spPr/>
    </dgm:pt>
    <dgm:pt modelId="{B057DA73-B50E-A740-B094-04F3B5E71CF5}" type="pres">
      <dgm:prSet presAssocID="{7AF548E0-E859-3945-B096-91E3EB959540}" presName="node" presStyleLbl="node1" presStyleIdx="0" presStyleCnt="6">
        <dgm:presLayoutVars>
          <dgm:bulletEnabled val="1"/>
        </dgm:presLayoutVars>
      </dgm:prSet>
      <dgm:spPr/>
    </dgm:pt>
    <dgm:pt modelId="{D8A4F3DA-118C-2348-91E2-11A969C5A6E7}" type="pres">
      <dgm:prSet presAssocID="{7AF548E0-E859-3945-B096-91E3EB959540}" presName="spNode" presStyleCnt="0"/>
      <dgm:spPr/>
    </dgm:pt>
    <dgm:pt modelId="{4417544F-FA36-3646-BCF3-683686520E76}" type="pres">
      <dgm:prSet presAssocID="{8BED1F7B-2F28-7F48-9A11-5E2A3FD79EB7}" presName="sibTrans" presStyleLbl="sibTrans1D1" presStyleIdx="0" presStyleCnt="6"/>
      <dgm:spPr/>
    </dgm:pt>
    <dgm:pt modelId="{A9D06A69-10CC-5A4E-A5FD-8649BAAE9608}" type="pres">
      <dgm:prSet presAssocID="{09F52519-0955-2E46-8413-69F38EA2AEDE}" presName="node" presStyleLbl="node1" presStyleIdx="1" presStyleCnt="6">
        <dgm:presLayoutVars>
          <dgm:bulletEnabled val="1"/>
        </dgm:presLayoutVars>
      </dgm:prSet>
      <dgm:spPr/>
    </dgm:pt>
    <dgm:pt modelId="{7D4E699B-B6C1-7F40-8B08-FDE1971DFEC3}" type="pres">
      <dgm:prSet presAssocID="{09F52519-0955-2E46-8413-69F38EA2AEDE}" presName="spNode" presStyleCnt="0"/>
      <dgm:spPr/>
    </dgm:pt>
    <dgm:pt modelId="{DA5BC3D1-A9F6-3740-8FAC-E59BAA6A83CE}" type="pres">
      <dgm:prSet presAssocID="{F8C10B5C-725E-2741-88D3-D8D3F1C0FBCE}" presName="sibTrans" presStyleLbl="sibTrans1D1" presStyleIdx="1" presStyleCnt="6"/>
      <dgm:spPr/>
    </dgm:pt>
    <dgm:pt modelId="{9DB059BC-A994-BD4A-AB94-458DFE840B96}" type="pres">
      <dgm:prSet presAssocID="{0D9D17BC-4D85-E84A-9CF1-6A8F4017CE76}" presName="node" presStyleLbl="node1" presStyleIdx="2" presStyleCnt="6">
        <dgm:presLayoutVars>
          <dgm:bulletEnabled val="1"/>
        </dgm:presLayoutVars>
      </dgm:prSet>
      <dgm:spPr/>
    </dgm:pt>
    <dgm:pt modelId="{E6072D4B-0304-CA4D-AE4D-6CD360526DF9}" type="pres">
      <dgm:prSet presAssocID="{0D9D17BC-4D85-E84A-9CF1-6A8F4017CE76}" presName="spNode" presStyleCnt="0"/>
      <dgm:spPr/>
    </dgm:pt>
    <dgm:pt modelId="{53BA219A-532F-BC4A-BD2B-3D98D2765C8F}" type="pres">
      <dgm:prSet presAssocID="{6B7D121E-4361-CB4B-AE56-7196706D21C0}" presName="sibTrans" presStyleLbl="sibTrans1D1" presStyleIdx="2" presStyleCnt="6"/>
      <dgm:spPr/>
    </dgm:pt>
    <dgm:pt modelId="{B890BADC-41EE-4D44-8A6B-9CB4ED336105}" type="pres">
      <dgm:prSet presAssocID="{3685F679-DEE0-BC47-9965-E0F66D313D0E}" presName="node" presStyleLbl="node1" presStyleIdx="3" presStyleCnt="6">
        <dgm:presLayoutVars>
          <dgm:bulletEnabled val="1"/>
        </dgm:presLayoutVars>
      </dgm:prSet>
      <dgm:spPr/>
    </dgm:pt>
    <dgm:pt modelId="{6CD5B1F9-5DE4-2D40-9BE6-B3941C433B36}" type="pres">
      <dgm:prSet presAssocID="{3685F679-DEE0-BC47-9965-E0F66D313D0E}" presName="spNode" presStyleCnt="0"/>
      <dgm:spPr/>
    </dgm:pt>
    <dgm:pt modelId="{DA72A1A0-F540-894C-AF6E-C302AE6BF3E4}" type="pres">
      <dgm:prSet presAssocID="{95ADECB2-51A7-A54C-A921-A0E2B43855C9}" presName="sibTrans" presStyleLbl="sibTrans1D1" presStyleIdx="3" presStyleCnt="6"/>
      <dgm:spPr/>
    </dgm:pt>
    <dgm:pt modelId="{DD0512E4-4DB9-3547-B2C1-A54584BB789B}" type="pres">
      <dgm:prSet presAssocID="{25F6708D-9AC8-564B-A11D-732B81088C75}" presName="node" presStyleLbl="node1" presStyleIdx="4" presStyleCnt="6">
        <dgm:presLayoutVars>
          <dgm:bulletEnabled val="1"/>
        </dgm:presLayoutVars>
      </dgm:prSet>
      <dgm:spPr/>
    </dgm:pt>
    <dgm:pt modelId="{213F63F5-B60E-3447-854C-9EBD7AD334E3}" type="pres">
      <dgm:prSet presAssocID="{25F6708D-9AC8-564B-A11D-732B81088C75}" presName="spNode" presStyleCnt="0"/>
      <dgm:spPr/>
    </dgm:pt>
    <dgm:pt modelId="{61CC211C-82D0-A643-B4CB-AF9023BC5E7F}" type="pres">
      <dgm:prSet presAssocID="{6DBAE98F-3252-B642-8BC4-3A299A47E456}" presName="sibTrans" presStyleLbl="sibTrans1D1" presStyleIdx="4" presStyleCnt="6"/>
      <dgm:spPr/>
    </dgm:pt>
    <dgm:pt modelId="{C06821E3-1CA9-1649-BEA4-E16054CEA525}" type="pres">
      <dgm:prSet presAssocID="{2CE48F40-8E82-9D4C-9E3E-1EA4B4F8BE88}" presName="node" presStyleLbl="node1" presStyleIdx="5" presStyleCnt="6" custScaleX="110893">
        <dgm:presLayoutVars>
          <dgm:bulletEnabled val="1"/>
        </dgm:presLayoutVars>
      </dgm:prSet>
      <dgm:spPr/>
    </dgm:pt>
    <dgm:pt modelId="{D4FE0228-90A0-7B46-A02E-93D713683CC2}" type="pres">
      <dgm:prSet presAssocID="{2CE48F40-8E82-9D4C-9E3E-1EA4B4F8BE88}" presName="spNode" presStyleCnt="0"/>
      <dgm:spPr/>
    </dgm:pt>
    <dgm:pt modelId="{709B2F88-DF2E-4A44-A4F2-BDE8DB96E9E7}" type="pres">
      <dgm:prSet presAssocID="{26EBE78E-D83F-6143-BB3D-D1CBA0BD5043}" presName="sibTrans" presStyleLbl="sibTrans1D1" presStyleIdx="5" presStyleCnt="6"/>
      <dgm:spPr/>
    </dgm:pt>
  </dgm:ptLst>
  <dgm:cxnLst>
    <dgm:cxn modelId="{4A3E5B01-A95A-4A44-9800-69406A61E403}" type="presOf" srcId="{25F6708D-9AC8-564B-A11D-732B81088C75}" destId="{DD0512E4-4DB9-3547-B2C1-A54584BB789B}" srcOrd="0" destOrd="0" presId="urn:microsoft.com/office/officeart/2005/8/layout/cycle6"/>
    <dgm:cxn modelId="{EC5F1411-2251-3049-A232-068CB27F30A4}" srcId="{F965CE5C-0543-F64A-9A70-FA7A97C94183}" destId="{3685F679-DEE0-BC47-9965-E0F66D313D0E}" srcOrd="3" destOrd="0" parTransId="{D33D68FB-9888-4745-BCBE-E61CF8C9878D}" sibTransId="{95ADECB2-51A7-A54C-A921-A0E2B43855C9}"/>
    <dgm:cxn modelId="{D6A82A14-4AA3-9D4B-9B6D-A23D94237422}" type="presOf" srcId="{F965CE5C-0543-F64A-9A70-FA7A97C94183}" destId="{DAF1AEB7-8748-7744-9022-4B8CE304185A}" srcOrd="0" destOrd="0" presId="urn:microsoft.com/office/officeart/2005/8/layout/cycle6"/>
    <dgm:cxn modelId="{A1704117-1AA9-5A47-9B00-FBE2EFFD683E}" srcId="{F965CE5C-0543-F64A-9A70-FA7A97C94183}" destId="{7AF548E0-E859-3945-B096-91E3EB959540}" srcOrd="0" destOrd="0" parTransId="{1705851D-66F1-6E44-8BFB-E27A28FD8B42}" sibTransId="{8BED1F7B-2F28-7F48-9A11-5E2A3FD79EB7}"/>
    <dgm:cxn modelId="{22D12027-27C4-F746-A436-A6AA4FF6BC13}" type="presOf" srcId="{3685F679-DEE0-BC47-9965-E0F66D313D0E}" destId="{B890BADC-41EE-4D44-8A6B-9CB4ED336105}" srcOrd="0" destOrd="0" presId="urn:microsoft.com/office/officeart/2005/8/layout/cycle6"/>
    <dgm:cxn modelId="{7B46DF41-A9DE-8547-873A-CDCF08D842AD}" srcId="{F965CE5C-0543-F64A-9A70-FA7A97C94183}" destId="{2CE48F40-8E82-9D4C-9E3E-1EA4B4F8BE88}" srcOrd="5" destOrd="0" parTransId="{CCA7D6BE-FDA9-5C48-A6C7-C23623A93586}" sibTransId="{26EBE78E-D83F-6143-BB3D-D1CBA0BD5043}"/>
    <dgm:cxn modelId="{6FEFAF6B-1DA1-9C4B-91AA-4496A954D1F0}" srcId="{F965CE5C-0543-F64A-9A70-FA7A97C94183}" destId="{09F52519-0955-2E46-8413-69F38EA2AEDE}" srcOrd="1" destOrd="0" parTransId="{CB3CF5AE-B004-5D41-9411-D670DCB16537}" sibTransId="{F8C10B5C-725E-2741-88D3-D8D3F1C0FBCE}"/>
    <dgm:cxn modelId="{E0718174-2C4D-9848-BC63-629381C237C1}" type="presOf" srcId="{95ADECB2-51A7-A54C-A921-A0E2B43855C9}" destId="{DA72A1A0-F540-894C-AF6E-C302AE6BF3E4}" srcOrd="0" destOrd="0" presId="urn:microsoft.com/office/officeart/2005/8/layout/cycle6"/>
    <dgm:cxn modelId="{43C3A079-B9CA-1C4A-80FA-44F5F2FEE60D}" type="presOf" srcId="{09F52519-0955-2E46-8413-69F38EA2AEDE}" destId="{A9D06A69-10CC-5A4E-A5FD-8649BAAE9608}" srcOrd="0" destOrd="0" presId="urn:microsoft.com/office/officeart/2005/8/layout/cycle6"/>
    <dgm:cxn modelId="{FA4EF759-4BEE-EC46-BA91-EC9C1EBBBFC0}" type="presOf" srcId="{2CE48F40-8E82-9D4C-9E3E-1EA4B4F8BE88}" destId="{C06821E3-1CA9-1649-BEA4-E16054CEA525}" srcOrd="0" destOrd="0" presId="urn:microsoft.com/office/officeart/2005/8/layout/cycle6"/>
    <dgm:cxn modelId="{58AF4F8B-0A48-B943-88FA-402C483C7169}" srcId="{F965CE5C-0543-F64A-9A70-FA7A97C94183}" destId="{25F6708D-9AC8-564B-A11D-732B81088C75}" srcOrd="4" destOrd="0" parTransId="{71C835B6-9F33-0C49-9631-9E3F03011048}" sibTransId="{6DBAE98F-3252-B642-8BC4-3A299A47E456}"/>
    <dgm:cxn modelId="{812A4B92-4EBD-8F47-96B3-9671423BDA5C}" type="presOf" srcId="{7AF548E0-E859-3945-B096-91E3EB959540}" destId="{B057DA73-B50E-A740-B094-04F3B5E71CF5}" srcOrd="0" destOrd="0" presId="urn:microsoft.com/office/officeart/2005/8/layout/cycle6"/>
    <dgm:cxn modelId="{B49E8BBE-7737-D547-9093-264836E047C3}" srcId="{F965CE5C-0543-F64A-9A70-FA7A97C94183}" destId="{0D9D17BC-4D85-E84A-9CF1-6A8F4017CE76}" srcOrd="2" destOrd="0" parTransId="{208D8107-3734-A245-977B-6BA93C6EC36A}" sibTransId="{6B7D121E-4361-CB4B-AE56-7196706D21C0}"/>
    <dgm:cxn modelId="{6193C7C3-3F6A-4149-B16E-653CA0B6F3BF}" type="presOf" srcId="{8BED1F7B-2F28-7F48-9A11-5E2A3FD79EB7}" destId="{4417544F-FA36-3646-BCF3-683686520E76}" srcOrd="0" destOrd="0" presId="urn:microsoft.com/office/officeart/2005/8/layout/cycle6"/>
    <dgm:cxn modelId="{74856EC5-07E6-9D46-8EF3-592CB2C04C7C}" type="presOf" srcId="{F8C10B5C-725E-2741-88D3-D8D3F1C0FBCE}" destId="{DA5BC3D1-A9F6-3740-8FAC-E59BAA6A83CE}" srcOrd="0" destOrd="0" presId="urn:microsoft.com/office/officeart/2005/8/layout/cycle6"/>
    <dgm:cxn modelId="{597A46CD-555B-9F47-B540-685296E8AE4E}" type="presOf" srcId="{26EBE78E-D83F-6143-BB3D-D1CBA0BD5043}" destId="{709B2F88-DF2E-4A44-A4F2-BDE8DB96E9E7}" srcOrd="0" destOrd="0" presId="urn:microsoft.com/office/officeart/2005/8/layout/cycle6"/>
    <dgm:cxn modelId="{CFEE60D8-8656-5846-AA79-D6E46AA35324}" type="presOf" srcId="{0D9D17BC-4D85-E84A-9CF1-6A8F4017CE76}" destId="{9DB059BC-A994-BD4A-AB94-458DFE840B96}" srcOrd="0" destOrd="0" presId="urn:microsoft.com/office/officeart/2005/8/layout/cycle6"/>
    <dgm:cxn modelId="{621885E5-FCA9-484C-9339-42C91172E7EB}" type="presOf" srcId="{6DBAE98F-3252-B642-8BC4-3A299A47E456}" destId="{61CC211C-82D0-A643-B4CB-AF9023BC5E7F}" srcOrd="0" destOrd="0" presId="urn:microsoft.com/office/officeart/2005/8/layout/cycle6"/>
    <dgm:cxn modelId="{A52FBCE5-A1CB-F94D-BA38-156E95038118}" type="presOf" srcId="{6B7D121E-4361-CB4B-AE56-7196706D21C0}" destId="{53BA219A-532F-BC4A-BD2B-3D98D2765C8F}" srcOrd="0" destOrd="0" presId="urn:microsoft.com/office/officeart/2005/8/layout/cycle6"/>
    <dgm:cxn modelId="{ACFCF99E-705C-AB4B-911C-9E75DB8395ED}" type="presParOf" srcId="{DAF1AEB7-8748-7744-9022-4B8CE304185A}" destId="{B057DA73-B50E-A740-B094-04F3B5E71CF5}" srcOrd="0" destOrd="0" presId="urn:microsoft.com/office/officeart/2005/8/layout/cycle6"/>
    <dgm:cxn modelId="{C5CDE127-EC08-9148-9F0C-B906A2E52A40}" type="presParOf" srcId="{DAF1AEB7-8748-7744-9022-4B8CE304185A}" destId="{D8A4F3DA-118C-2348-91E2-11A969C5A6E7}" srcOrd="1" destOrd="0" presId="urn:microsoft.com/office/officeart/2005/8/layout/cycle6"/>
    <dgm:cxn modelId="{9CD33625-1098-3941-95BB-BF9C26DDAF76}" type="presParOf" srcId="{DAF1AEB7-8748-7744-9022-4B8CE304185A}" destId="{4417544F-FA36-3646-BCF3-683686520E76}" srcOrd="2" destOrd="0" presId="urn:microsoft.com/office/officeart/2005/8/layout/cycle6"/>
    <dgm:cxn modelId="{EFCFF84C-267D-3A47-B809-2D41B9C13036}" type="presParOf" srcId="{DAF1AEB7-8748-7744-9022-4B8CE304185A}" destId="{A9D06A69-10CC-5A4E-A5FD-8649BAAE9608}" srcOrd="3" destOrd="0" presId="urn:microsoft.com/office/officeart/2005/8/layout/cycle6"/>
    <dgm:cxn modelId="{C6B9AF34-5E46-3A47-A705-20824C8A1891}" type="presParOf" srcId="{DAF1AEB7-8748-7744-9022-4B8CE304185A}" destId="{7D4E699B-B6C1-7F40-8B08-FDE1971DFEC3}" srcOrd="4" destOrd="0" presId="urn:microsoft.com/office/officeart/2005/8/layout/cycle6"/>
    <dgm:cxn modelId="{A9D86DE2-06E1-FF4A-BCD6-026CFB95D4DE}" type="presParOf" srcId="{DAF1AEB7-8748-7744-9022-4B8CE304185A}" destId="{DA5BC3D1-A9F6-3740-8FAC-E59BAA6A83CE}" srcOrd="5" destOrd="0" presId="urn:microsoft.com/office/officeart/2005/8/layout/cycle6"/>
    <dgm:cxn modelId="{B3D2BB4E-DE08-8D4D-95DA-E34B0F2F5E6C}" type="presParOf" srcId="{DAF1AEB7-8748-7744-9022-4B8CE304185A}" destId="{9DB059BC-A994-BD4A-AB94-458DFE840B96}" srcOrd="6" destOrd="0" presId="urn:microsoft.com/office/officeart/2005/8/layout/cycle6"/>
    <dgm:cxn modelId="{0A76D1F2-7E2E-BC4D-9B7A-3DB2AF74B20D}" type="presParOf" srcId="{DAF1AEB7-8748-7744-9022-4B8CE304185A}" destId="{E6072D4B-0304-CA4D-AE4D-6CD360526DF9}" srcOrd="7" destOrd="0" presId="urn:microsoft.com/office/officeart/2005/8/layout/cycle6"/>
    <dgm:cxn modelId="{97D5D05A-1231-A54A-A85B-2F3301349AE0}" type="presParOf" srcId="{DAF1AEB7-8748-7744-9022-4B8CE304185A}" destId="{53BA219A-532F-BC4A-BD2B-3D98D2765C8F}" srcOrd="8" destOrd="0" presId="urn:microsoft.com/office/officeart/2005/8/layout/cycle6"/>
    <dgm:cxn modelId="{90122885-E853-3341-91E4-6B80FB14073E}" type="presParOf" srcId="{DAF1AEB7-8748-7744-9022-4B8CE304185A}" destId="{B890BADC-41EE-4D44-8A6B-9CB4ED336105}" srcOrd="9" destOrd="0" presId="urn:microsoft.com/office/officeart/2005/8/layout/cycle6"/>
    <dgm:cxn modelId="{625B560E-A79C-9B46-8B0E-C6977553D725}" type="presParOf" srcId="{DAF1AEB7-8748-7744-9022-4B8CE304185A}" destId="{6CD5B1F9-5DE4-2D40-9BE6-B3941C433B36}" srcOrd="10" destOrd="0" presId="urn:microsoft.com/office/officeart/2005/8/layout/cycle6"/>
    <dgm:cxn modelId="{DF86987B-1605-2A49-8F0C-648C89D9DB5A}" type="presParOf" srcId="{DAF1AEB7-8748-7744-9022-4B8CE304185A}" destId="{DA72A1A0-F540-894C-AF6E-C302AE6BF3E4}" srcOrd="11" destOrd="0" presId="urn:microsoft.com/office/officeart/2005/8/layout/cycle6"/>
    <dgm:cxn modelId="{F0AD7058-D584-734F-ADFF-61BB44AD56A5}" type="presParOf" srcId="{DAF1AEB7-8748-7744-9022-4B8CE304185A}" destId="{DD0512E4-4DB9-3547-B2C1-A54584BB789B}" srcOrd="12" destOrd="0" presId="urn:microsoft.com/office/officeart/2005/8/layout/cycle6"/>
    <dgm:cxn modelId="{8F3BF092-50EE-0241-BE3E-3E00B27932A3}" type="presParOf" srcId="{DAF1AEB7-8748-7744-9022-4B8CE304185A}" destId="{213F63F5-B60E-3447-854C-9EBD7AD334E3}" srcOrd="13" destOrd="0" presId="urn:microsoft.com/office/officeart/2005/8/layout/cycle6"/>
    <dgm:cxn modelId="{9198206F-CB41-B14A-A166-534C70BDD6BC}" type="presParOf" srcId="{DAF1AEB7-8748-7744-9022-4B8CE304185A}" destId="{61CC211C-82D0-A643-B4CB-AF9023BC5E7F}" srcOrd="14" destOrd="0" presId="urn:microsoft.com/office/officeart/2005/8/layout/cycle6"/>
    <dgm:cxn modelId="{DB9D2E71-3D3D-3D4B-9447-A9DB8B81750E}" type="presParOf" srcId="{DAF1AEB7-8748-7744-9022-4B8CE304185A}" destId="{C06821E3-1CA9-1649-BEA4-E16054CEA525}" srcOrd="15" destOrd="0" presId="urn:microsoft.com/office/officeart/2005/8/layout/cycle6"/>
    <dgm:cxn modelId="{50376A81-2616-2B48-AD44-7C1F660E1EB7}" type="presParOf" srcId="{DAF1AEB7-8748-7744-9022-4B8CE304185A}" destId="{D4FE0228-90A0-7B46-A02E-93D713683CC2}" srcOrd="16" destOrd="0" presId="urn:microsoft.com/office/officeart/2005/8/layout/cycle6"/>
    <dgm:cxn modelId="{9578D772-5A26-2049-AF42-8BCD1EF245C0}" type="presParOf" srcId="{DAF1AEB7-8748-7744-9022-4B8CE304185A}" destId="{709B2F88-DF2E-4A44-A4F2-BDE8DB96E9E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CEDFF-C80D-FF43-B5AF-D2D8C3BECC38}">
      <dsp:nvSpPr>
        <dsp:cNvPr id="0" name=""/>
        <dsp:cNvSpPr/>
      </dsp:nvSpPr>
      <dsp:spPr>
        <a:xfrm>
          <a:off x="1937139" y="0"/>
          <a:ext cx="2221721" cy="123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Sexual Discrimination</a:t>
          </a:r>
        </a:p>
      </dsp:txBody>
      <dsp:txXfrm>
        <a:off x="1973290" y="36151"/>
        <a:ext cx="2149419" cy="1161987"/>
      </dsp:txXfrm>
    </dsp:sp>
    <dsp:sp modelId="{E19E7B0A-3E3E-4040-83A7-A92E8E004CE4}">
      <dsp:nvSpPr>
        <dsp:cNvPr id="0" name=""/>
        <dsp:cNvSpPr/>
      </dsp:nvSpPr>
      <dsp:spPr>
        <a:xfrm rot="5400000">
          <a:off x="2816570" y="1265146"/>
          <a:ext cx="462858" cy="555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5400000">
        <a:off x="2881371" y="1311432"/>
        <a:ext cx="333258" cy="324001"/>
      </dsp:txXfrm>
    </dsp:sp>
    <dsp:sp modelId="{CB3953B7-D38B-C34A-BC6A-63721B1E09FE}">
      <dsp:nvSpPr>
        <dsp:cNvPr id="0" name=""/>
        <dsp:cNvSpPr/>
      </dsp:nvSpPr>
      <dsp:spPr>
        <a:xfrm>
          <a:off x="1937139" y="1851434"/>
          <a:ext cx="2221721" cy="123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Sexual Harassment</a:t>
          </a:r>
        </a:p>
      </dsp:txBody>
      <dsp:txXfrm>
        <a:off x="1973290" y="1887585"/>
        <a:ext cx="2149419" cy="1161987"/>
      </dsp:txXfrm>
    </dsp:sp>
    <dsp:sp modelId="{4D317D99-672A-CC48-B7C8-DEAD55D8A5BB}">
      <dsp:nvSpPr>
        <dsp:cNvPr id="0" name=""/>
        <dsp:cNvSpPr/>
      </dsp:nvSpPr>
      <dsp:spPr>
        <a:xfrm rot="5400000">
          <a:off x="2816570" y="3116580"/>
          <a:ext cx="462858" cy="555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5400000">
        <a:off x="2881371" y="3162866"/>
        <a:ext cx="333258" cy="324001"/>
      </dsp:txXfrm>
    </dsp:sp>
    <dsp:sp modelId="{6E0AE7B8-34FB-7D43-A5C3-3E64E4D96FF6}">
      <dsp:nvSpPr>
        <dsp:cNvPr id="0" name=""/>
        <dsp:cNvSpPr/>
      </dsp:nvSpPr>
      <dsp:spPr>
        <a:xfrm>
          <a:off x="1937139" y="3702868"/>
          <a:ext cx="2221721" cy="123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Sexual Violence</a:t>
          </a:r>
        </a:p>
      </dsp:txBody>
      <dsp:txXfrm>
        <a:off x="1973290" y="3739019"/>
        <a:ext cx="2149419" cy="1161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CEDFF-C80D-FF43-B5AF-D2D8C3BECC38}">
      <dsp:nvSpPr>
        <dsp:cNvPr id="0" name=""/>
        <dsp:cNvSpPr/>
      </dsp:nvSpPr>
      <dsp:spPr>
        <a:xfrm>
          <a:off x="1271057" y="602"/>
          <a:ext cx="3553885" cy="1974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Sexual Harassment</a:t>
          </a:r>
        </a:p>
      </dsp:txBody>
      <dsp:txXfrm>
        <a:off x="1328885" y="58430"/>
        <a:ext cx="3438229" cy="1858725"/>
      </dsp:txXfrm>
    </dsp:sp>
    <dsp:sp modelId="{E19E7B0A-3E3E-4040-83A7-A92E8E004CE4}">
      <dsp:nvSpPr>
        <dsp:cNvPr id="0" name=""/>
        <dsp:cNvSpPr/>
      </dsp:nvSpPr>
      <dsp:spPr>
        <a:xfrm rot="5400000">
          <a:off x="2677803" y="2024343"/>
          <a:ext cx="740392" cy="888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 rot="-5400000">
        <a:off x="2781458" y="2098382"/>
        <a:ext cx="533083" cy="518274"/>
      </dsp:txXfrm>
    </dsp:sp>
    <dsp:sp modelId="{CB3953B7-D38B-C34A-BC6A-63721B1E09FE}">
      <dsp:nvSpPr>
        <dsp:cNvPr id="0" name=""/>
        <dsp:cNvSpPr/>
      </dsp:nvSpPr>
      <dsp:spPr>
        <a:xfrm>
          <a:off x="1271057" y="2962174"/>
          <a:ext cx="3553885" cy="1974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Gender Based Harassment</a:t>
          </a:r>
        </a:p>
      </dsp:txBody>
      <dsp:txXfrm>
        <a:off x="1328885" y="3020002"/>
        <a:ext cx="3438229" cy="1858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7DA73-B50E-A740-B094-04F3B5E71CF5}">
      <dsp:nvSpPr>
        <dsp:cNvPr id="0" name=""/>
        <dsp:cNvSpPr/>
      </dsp:nvSpPr>
      <dsp:spPr>
        <a:xfrm>
          <a:off x="3504523" y="1288"/>
          <a:ext cx="1210270" cy="78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Safety Measures</a:t>
          </a:r>
        </a:p>
      </dsp:txBody>
      <dsp:txXfrm>
        <a:off x="3542925" y="39690"/>
        <a:ext cx="1133466" cy="709871"/>
      </dsp:txXfrm>
    </dsp:sp>
    <dsp:sp modelId="{4417544F-FA36-3646-BCF3-683686520E76}">
      <dsp:nvSpPr>
        <dsp:cNvPr id="0" name=""/>
        <dsp:cNvSpPr/>
      </dsp:nvSpPr>
      <dsp:spPr>
        <a:xfrm>
          <a:off x="2256384" y="394626"/>
          <a:ext cx="3706547" cy="3706547"/>
        </a:xfrm>
        <a:custGeom>
          <a:avLst/>
          <a:gdLst/>
          <a:ahLst/>
          <a:cxnLst/>
          <a:rect l="0" t="0" r="0" b="0"/>
          <a:pathLst>
            <a:path>
              <a:moveTo>
                <a:pt x="2466142" y="104269"/>
              </a:moveTo>
              <a:arcTo wR="1853273" hR="1853273" stAng="17358658" swAng="150110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06A69-10CC-5A4E-A5FD-8649BAAE9608}">
      <dsp:nvSpPr>
        <dsp:cNvPr id="0" name=""/>
        <dsp:cNvSpPr/>
      </dsp:nvSpPr>
      <dsp:spPr>
        <a:xfrm>
          <a:off x="5109505" y="927925"/>
          <a:ext cx="1210270" cy="78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 &amp; Advocacy</a:t>
          </a:r>
        </a:p>
      </dsp:txBody>
      <dsp:txXfrm>
        <a:off x="5147907" y="966327"/>
        <a:ext cx="1133466" cy="709871"/>
      </dsp:txXfrm>
    </dsp:sp>
    <dsp:sp modelId="{DA5BC3D1-A9F6-3740-8FAC-E59BAA6A83CE}">
      <dsp:nvSpPr>
        <dsp:cNvPr id="0" name=""/>
        <dsp:cNvSpPr/>
      </dsp:nvSpPr>
      <dsp:spPr>
        <a:xfrm>
          <a:off x="2256384" y="394626"/>
          <a:ext cx="3706547" cy="3706547"/>
        </a:xfrm>
        <a:custGeom>
          <a:avLst/>
          <a:gdLst/>
          <a:ahLst/>
          <a:cxnLst/>
          <a:rect l="0" t="0" r="0" b="0"/>
          <a:pathLst>
            <a:path>
              <a:moveTo>
                <a:pt x="3631198" y="1330198"/>
              </a:moveTo>
              <a:arcTo wR="1853273" hR="1853273" stAng="20616349" swAng="19673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059BC-A994-BD4A-AB94-458DFE840B96}">
      <dsp:nvSpPr>
        <dsp:cNvPr id="0" name=""/>
        <dsp:cNvSpPr/>
      </dsp:nvSpPr>
      <dsp:spPr>
        <a:xfrm>
          <a:off x="5109505" y="2781199"/>
          <a:ext cx="1210270" cy="78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Housing Changes</a:t>
          </a:r>
        </a:p>
      </dsp:txBody>
      <dsp:txXfrm>
        <a:off x="5147907" y="2819601"/>
        <a:ext cx="1133466" cy="709871"/>
      </dsp:txXfrm>
    </dsp:sp>
    <dsp:sp modelId="{53BA219A-532F-BC4A-BD2B-3D98D2765C8F}">
      <dsp:nvSpPr>
        <dsp:cNvPr id="0" name=""/>
        <dsp:cNvSpPr/>
      </dsp:nvSpPr>
      <dsp:spPr>
        <a:xfrm>
          <a:off x="2256384" y="394626"/>
          <a:ext cx="3706547" cy="3706547"/>
        </a:xfrm>
        <a:custGeom>
          <a:avLst/>
          <a:gdLst/>
          <a:ahLst/>
          <a:cxnLst/>
          <a:rect l="0" t="0" r="0" b="0"/>
          <a:pathLst>
            <a:path>
              <a:moveTo>
                <a:pt x="3148309" y="3178983"/>
              </a:moveTo>
              <a:arcTo wR="1853273" hR="1853273" stAng="2740234" swAng="150110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0BADC-41EE-4D44-8A6B-9CB4ED336105}">
      <dsp:nvSpPr>
        <dsp:cNvPr id="0" name=""/>
        <dsp:cNvSpPr/>
      </dsp:nvSpPr>
      <dsp:spPr>
        <a:xfrm>
          <a:off x="3504523" y="3707835"/>
          <a:ext cx="1210270" cy="78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Academic Measures</a:t>
          </a:r>
        </a:p>
      </dsp:txBody>
      <dsp:txXfrm>
        <a:off x="3542925" y="3746237"/>
        <a:ext cx="1133466" cy="709871"/>
      </dsp:txXfrm>
    </dsp:sp>
    <dsp:sp modelId="{DA72A1A0-F540-894C-AF6E-C302AE6BF3E4}">
      <dsp:nvSpPr>
        <dsp:cNvPr id="0" name=""/>
        <dsp:cNvSpPr/>
      </dsp:nvSpPr>
      <dsp:spPr>
        <a:xfrm>
          <a:off x="2256384" y="394626"/>
          <a:ext cx="3706547" cy="3706547"/>
        </a:xfrm>
        <a:custGeom>
          <a:avLst/>
          <a:gdLst/>
          <a:ahLst/>
          <a:cxnLst/>
          <a:rect l="0" t="0" r="0" b="0"/>
          <a:pathLst>
            <a:path>
              <a:moveTo>
                <a:pt x="1240405" y="3602278"/>
              </a:moveTo>
              <a:arcTo wR="1853273" hR="1853273" stAng="6558658" swAng="150110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512E4-4DB9-3547-B2C1-A54584BB789B}">
      <dsp:nvSpPr>
        <dsp:cNvPr id="0" name=""/>
        <dsp:cNvSpPr/>
      </dsp:nvSpPr>
      <dsp:spPr>
        <a:xfrm>
          <a:off x="1899541" y="2781199"/>
          <a:ext cx="1210270" cy="78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Disciplinary Process</a:t>
          </a:r>
        </a:p>
      </dsp:txBody>
      <dsp:txXfrm>
        <a:off x="1937943" y="2819601"/>
        <a:ext cx="1133466" cy="709871"/>
      </dsp:txXfrm>
    </dsp:sp>
    <dsp:sp modelId="{61CC211C-82D0-A643-B4CB-AF9023BC5E7F}">
      <dsp:nvSpPr>
        <dsp:cNvPr id="0" name=""/>
        <dsp:cNvSpPr/>
      </dsp:nvSpPr>
      <dsp:spPr>
        <a:xfrm>
          <a:off x="2256384" y="394626"/>
          <a:ext cx="3706547" cy="3706547"/>
        </a:xfrm>
        <a:custGeom>
          <a:avLst/>
          <a:gdLst/>
          <a:ahLst/>
          <a:cxnLst/>
          <a:rect l="0" t="0" r="0" b="0"/>
          <a:pathLst>
            <a:path>
              <a:moveTo>
                <a:pt x="75349" y="2376349"/>
              </a:moveTo>
              <a:arcTo wR="1853273" hR="1853273" stAng="9816349" swAng="19673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821E3-1CA9-1649-BEA4-E16054CEA525}">
      <dsp:nvSpPr>
        <dsp:cNvPr id="0" name=""/>
        <dsp:cNvSpPr/>
      </dsp:nvSpPr>
      <dsp:spPr>
        <a:xfrm>
          <a:off x="1833623" y="927925"/>
          <a:ext cx="1342105" cy="78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Educational Programming</a:t>
          </a:r>
        </a:p>
      </dsp:txBody>
      <dsp:txXfrm>
        <a:off x="1872025" y="966327"/>
        <a:ext cx="1265301" cy="709871"/>
      </dsp:txXfrm>
    </dsp:sp>
    <dsp:sp modelId="{709B2F88-DF2E-4A44-A4F2-BDE8DB96E9E7}">
      <dsp:nvSpPr>
        <dsp:cNvPr id="0" name=""/>
        <dsp:cNvSpPr/>
      </dsp:nvSpPr>
      <dsp:spPr>
        <a:xfrm>
          <a:off x="2256384" y="394626"/>
          <a:ext cx="3706547" cy="3706547"/>
        </a:xfrm>
        <a:custGeom>
          <a:avLst/>
          <a:gdLst/>
          <a:ahLst/>
          <a:cxnLst/>
          <a:rect l="0" t="0" r="0" b="0"/>
          <a:pathLst>
            <a:path>
              <a:moveTo>
                <a:pt x="558237" y="527564"/>
              </a:moveTo>
              <a:arcTo wR="1853273" hR="1853273" stAng="13540234" swAng="150110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3599-48AC-744E-BC35-B45B71605D5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F71A-27FB-7B4B-9BD8-D827AB02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5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63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when we learn about these incidents, what is</a:t>
            </a:r>
            <a:r>
              <a:rPr lang="en-US" baseline="0" dirty="0"/>
              <a:t> Tulane’s duty?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5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03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6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when we learn about these incidents, what is</a:t>
            </a:r>
            <a:r>
              <a:rPr lang="en-US" baseline="0" dirty="0"/>
              <a:t> Tulane’s duty?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IX has a series of umbrellas:</a:t>
            </a:r>
            <a:r>
              <a:rPr lang="en-US" baseline="0" dirty="0"/>
              <a:t> biggest is sexual discrimination. Then sexual harassment is another umbrella. Sexual violence is our last umbrella.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0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when we learn about these incidents, what is</a:t>
            </a:r>
            <a:r>
              <a:rPr lang="en-US" baseline="0" dirty="0"/>
              <a:t> Tulane’s duty?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4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when we learn about these incidents, what is</a:t>
            </a:r>
            <a:r>
              <a:rPr lang="en-US" baseline="0" dirty="0"/>
              <a:t> Tulane’s duty?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504-920-9900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F71A-27FB-7B4B-9BD8-D827AB026E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1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C4BC8C-21BA-9C4B-A806-24123F06E67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934268-7F05-7444-A1C0-8676ECB361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Title IX @ Tulane:</a:t>
            </a:r>
            <a:br>
              <a:rPr lang="en-US" sz="3600" dirty="0"/>
            </a:br>
            <a:r>
              <a:rPr lang="en-US" sz="2800" dirty="0"/>
              <a:t>Your TA/GA Responsibilities</a:t>
            </a:r>
            <a:endParaRPr lang="en-US" sz="2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Meredith Smith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4952122"/>
            <a:ext cx="774700" cy="10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4459"/>
            <a:ext cx="2590800" cy="2209800"/>
          </a:xfrm>
        </p:spPr>
        <p:txBody>
          <a:bodyPr>
            <a:normAutofit fontScale="90000"/>
          </a:bodyPr>
          <a:lstStyle/>
          <a:p>
            <a:r>
              <a:rPr lang="en-US" dirty="0"/>
              <a:t>Reporting Form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22" y="255535"/>
            <a:ext cx="6613433" cy="6221465"/>
          </a:xfrm>
        </p:spPr>
      </p:pic>
    </p:spTree>
    <p:extLst>
      <p:ext uri="{BB962C8B-B14F-4D97-AF65-F5344CB8AC3E}">
        <p14:creationId xmlns:p14="http://schemas.microsoft.com/office/powerpoint/2010/main" val="12383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71800" y="685800"/>
            <a:ext cx="3733800" cy="5410200"/>
            <a:chOff x="0" y="0"/>
            <a:chExt cx="29718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2971800" cy="1257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Report is received through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err="1">
                  <a:effectLst/>
                  <a:ea typeface="ＭＳ 明朝"/>
                  <a:cs typeface="Times New Roman"/>
                </a:rPr>
                <a:t>Tulane.edu</a:t>
              </a:r>
              <a:r>
                <a:rPr lang="en-US" sz="1200" dirty="0">
                  <a:effectLst/>
                  <a:ea typeface="ＭＳ 明朝"/>
                  <a:cs typeface="Times New Roman"/>
                </a:rPr>
                <a:t>/concerns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1828800"/>
              <a:ext cx="2971800" cy="1257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Routed to CMVSS,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Assigned to a case manager;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TIX Coordinator sees report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0" y="3657600"/>
              <a:ext cx="2971800" cy="1257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ＭＳ 明朝"/>
                  <a:cs typeface="Times New Roman"/>
                </a:rPr>
                <a:t>CMVSS reaches out to reported victim;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ＭＳ 明朝"/>
                  <a:cs typeface="Times New Roman"/>
                </a:rPr>
                <a:t>Student can choose to respond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5600700"/>
              <a:ext cx="2971800" cy="1257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ＭＳ 明朝"/>
                  <a:cs typeface="Times New Roman"/>
                </a:rPr>
                <a:t>If student agrees, CMVSS &amp; they meet;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ＭＳ 明朝"/>
                  <a:cs typeface="Times New Roman"/>
                </a:rPr>
                <a:t>Student told about resources, Conduct process, criminal process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1371600" y="1028700"/>
              <a:ext cx="228600" cy="10287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371600" y="2857500"/>
              <a:ext cx="228600" cy="10287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371600" y="4686300"/>
              <a:ext cx="228600" cy="1143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261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Sum Up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8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2106"/>
          </a:xfrm>
        </p:spPr>
        <p:txBody>
          <a:bodyPr>
            <a:normAutofit/>
          </a:bodyPr>
          <a:lstStyle/>
          <a:p>
            <a:r>
              <a:rPr lang="en-US" b="1" dirty="0"/>
              <a:t>Sexual harassment and violence is not tolerated at Tulane. </a:t>
            </a:r>
          </a:p>
          <a:p>
            <a:r>
              <a:rPr lang="en-US" dirty="0"/>
              <a:t>If you experience this behavior, you have a lot of support options.</a:t>
            </a:r>
          </a:p>
          <a:p>
            <a:r>
              <a:rPr lang="en-US" dirty="0"/>
              <a:t>Push back against sexism and homophobia!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u="sng" dirty="0"/>
              <a:t>TULANE.EDU/CONCERNS</a:t>
            </a:r>
          </a:p>
          <a:p>
            <a:pPr marL="0" indent="0" algn="ctr">
              <a:buNone/>
            </a:pPr>
            <a:r>
              <a:rPr lang="en-US" sz="4800" b="1" dirty="0"/>
              <a:t>SAPOC: 504-920-9900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98" y="5760085"/>
            <a:ext cx="774700" cy="10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0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Questions?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98" y="5760085"/>
            <a:ext cx="774700" cy="1097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1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and What</a:t>
            </a:r>
          </a:p>
        </p:txBody>
      </p:sp>
    </p:spTree>
    <p:extLst>
      <p:ext uri="{BB962C8B-B14F-4D97-AF65-F5344CB8AC3E}">
        <p14:creationId xmlns:p14="http://schemas.microsoft.com/office/powerpoint/2010/main" val="184977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Title IX?</a:t>
            </a:r>
          </a:p>
        </p:txBody>
      </p:sp>
      <p:pic>
        <p:nvPicPr>
          <p:cNvPr id="8" name="Content Placeholder 7" descr="SWV-6-14-TitleIX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0" b="-8230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5760085"/>
            <a:ext cx="774700" cy="10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Title IX?</a:t>
            </a:r>
          </a:p>
        </p:txBody>
      </p:sp>
      <p:pic>
        <p:nvPicPr>
          <p:cNvPr id="4" name="Content Placeholder 3" descr="Brian_Rea_TITLEIX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44" r="-71744"/>
          <a:stretch>
            <a:fillRect/>
          </a:stretch>
        </p:blipFill>
        <p:spPr>
          <a:xfrm>
            <a:off x="-1840279" y="1600200"/>
            <a:ext cx="8153400" cy="4937158"/>
          </a:xfr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02518273"/>
              </p:ext>
            </p:extLst>
          </p:nvPr>
        </p:nvGraphicFramePr>
        <p:xfrm>
          <a:off x="3503773" y="1600200"/>
          <a:ext cx="6096000" cy="493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5760085"/>
            <a:ext cx="774700" cy="10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6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Sexual &amp; Gender-Based Harassment</a:t>
            </a:r>
          </a:p>
        </p:txBody>
      </p:sp>
      <p:pic>
        <p:nvPicPr>
          <p:cNvPr id="4" name="Content Placeholder 3" descr="Brian_Rea_TITLEIX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44" r="-71744"/>
          <a:stretch>
            <a:fillRect/>
          </a:stretch>
        </p:blipFill>
        <p:spPr>
          <a:xfrm>
            <a:off x="-1840279" y="1600200"/>
            <a:ext cx="8153400" cy="4937158"/>
          </a:xfrm>
        </p:spPr>
      </p:pic>
      <p:graphicFrame>
        <p:nvGraphicFramePr>
          <p:cNvPr id="6" name="Diagram 5"/>
          <p:cNvGraphicFramePr/>
          <p:nvPr/>
        </p:nvGraphicFramePr>
        <p:xfrm>
          <a:off x="3503773" y="1600200"/>
          <a:ext cx="6096000" cy="493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5760085"/>
            <a:ext cx="774700" cy="10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0CEDFF-C80D-FF43-B5AF-D2D8C3BEC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9E7B0A-3E3E-4040-83A7-A92E8E004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3953B7-D38B-C34A-BC6A-63721B1E0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0CEDFF-C80D-FF43-B5AF-D2D8C3BEC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9E7B0A-3E3E-4040-83A7-A92E8E004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3953B7-D38B-C34A-BC6A-63721B1E0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0CEDFF-C80D-FF43-B5AF-D2D8C3BEC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9E7B0A-3E3E-4040-83A7-A92E8E004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3953B7-D38B-C34A-BC6A-63721B1E0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  <p:bldGraphic spid="6" grpId="2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at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333487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Remedial Measures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06197375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7771" y="3045120"/>
            <a:ext cx="21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Interim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9721" y="3835556"/>
            <a:ext cx="21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Permanent</a:t>
            </a:r>
          </a:p>
        </p:txBody>
      </p:sp>
      <p:pic>
        <p:nvPicPr>
          <p:cNvPr id="7" name="Picture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98" y="5760085"/>
            <a:ext cx="774700" cy="10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3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-18 Blue Mirror C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3" y="1314450"/>
            <a:ext cx="6858000" cy="45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4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156047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5DFEA6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2221</TotalTime>
  <Words>255</Words>
  <Application>Microsoft Office PowerPoint</Application>
  <PresentationFormat>On-screen Show (4:3)</PresentationFormat>
  <Paragraphs>59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Wingdings</vt:lpstr>
      <vt:lpstr>Wingdings 2</vt:lpstr>
      <vt:lpstr>Median</vt:lpstr>
      <vt:lpstr>Title IX @ Tulane: Your TA/GA Responsibilities</vt:lpstr>
      <vt:lpstr>Why and What</vt:lpstr>
      <vt:lpstr>What is Title IX?</vt:lpstr>
      <vt:lpstr>What is Title IX?</vt:lpstr>
      <vt:lpstr>Sexual &amp; Gender-Based Harassment</vt:lpstr>
      <vt:lpstr>Support at the University</vt:lpstr>
      <vt:lpstr>Remedial Measures</vt:lpstr>
      <vt:lpstr>PowerPoint Presentation</vt:lpstr>
      <vt:lpstr>Reporting</vt:lpstr>
      <vt:lpstr>Reporting Form  </vt:lpstr>
      <vt:lpstr>PowerPoint Presentation</vt:lpstr>
      <vt:lpstr>To Sum Up…</vt:lpstr>
      <vt:lpstr>Receiving Reports</vt:lpstr>
      <vt:lpstr>Thank you! Questions?</vt:lpstr>
    </vt:vector>
  </TitlesOfParts>
  <Company>Tulane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&amp;  the tulane community</dc:title>
  <dc:creator>Meredith Smith</dc:creator>
  <cp:lastModifiedBy>O'Brien, Jennifer R</cp:lastModifiedBy>
  <cp:revision>35</cp:revision>
  <cp:lastPrinted>2016-09-16T19:15:23Z</cp:lastPrinted>
  <dcterms:created xsi:type="dcterms:W3CDTF">2016-01-06T21:58:31Z</dcterms:created>
  <dcterms:modified xsi:type="dcterms:W3CDTF">2019-09-06T21:04:14Z</dcterms:modified>
</cp:coreProperties>
</file>